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8"/>
  </p:notesMasterIdLst>
  <p:sldIdLst>
    <p:sldId id="257" r:id="rId2"/>
    <p:sldId id="263" r:id="rId3"/>
    <p:sldId id="267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933FF"/>
    <a:srgbClr val="9966FF"/>
    <a:srgbClr val="9999FF"/>
    <a:srgbClr val="6699FF"/>
    <a:srgbClr val="6600CC"/>
    <a:srgbClr val="6600FF"/>
    <a:srgbClr val="6666FF"/>
    <a:srgbClr val="CC66FF"/>
    <a:srgbClr val="921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67"/>
  </p:normalViewPr>
  <p:slideViewPr>
    <p:cSldViewPr snapToGrid="0" snapToObjects="1">
      <p:cViewPr varScale="1">
        <p:scale>
          <a:sx n="131" d="100"/>
          <a:sy n="131" d="100"/>
        </p:scale>
        <p:origin x="-46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E9EE4-C552-40FA-BEDC-5FABD2598708}" type="datetimeFigureOut">
              <a:rPr lang="en-US" smtClean="0"/>
              <a:t>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7250C-76EE-4FF0-ACAA-7AA3ED2B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8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6651-929B-42A7-AD4C-60AA66018FE1}" type="datetime1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775CC-609A-4A12-ACD6-FAE62DEBFF9F}" type="datetime1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05CD7-5A8C-47A2-839B-23321931B095}" type="datetime1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2A2D1-185D-44CA-814C-8DCF0F924FF2}" type="datetime1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07486" y="6356350"/>
            <a:ext cx="446314" cy="365125"/>
          </a:xfrm>
        </p:spPr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7477-6955-48B4-8AE9-EF6EF947B729}" type="datetime1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9165-665D-41E5-8AC2-C82E0DDC31D2}" type="datetime1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D7653-CB3A-43B0-B585-B77CC2BD256F}" type="datetime1">
              <a:rPr lang="en-US" smtClean="0"/>
              <a:t>2/16/19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41E1-0722-4507-B511-9B7284A9833A}" type="datetime1">
              <a:rPr lang="en-US" smtClean="0"/>
              <a:t>2/16/19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A68DF-4984-41F1-89C3-D2492DCCD006}" type="datetime1">
              <a:rPr lang="en-US" smtClean="0"/>
              <a:t>2/16/19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B94C-F9F1-4B76-BE39-90D06953C12C}" type="datetime1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E4044-DCD7-484A-814F-5123A62CDCC2}" type="datetime1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10896600" y="6335384"/>
            <a:ext cx="473381" cy="38609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rible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41608-73EA-4947-B589-F8906856E9F4}" type="datetime1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6600" y="6335384"/>
            <a:ext cx="446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/>
                </a:solidFill>
              </a:defRPr>
            </a:lvl1pPr>
          </a:lstStyle>
          <a:p>
            <a:fld id="{90CAD118-DB0F-304A-9AA9-87D5788614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0045148" y="228600"/>
            <a:ext cx="2014137" cy="1043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70" y="6162972"/>
            <a:ext cx="1052623" cy="344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341" y="455909"/>
            <a:ext cx="911424" cy="37875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0204525" y="0"/>
            <a:ext cx="45719" cy="834661"/>
          </a:xfrm>
          <a:prstGeom prst="rect">
            <a:avLst/>
          </a:prstGeom>
          <a:solidFill>
            <a:srgbClr val="9211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0204525" y="0"/>
            <a:ext cx="45719" cy="6334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33623" y="1514209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n w="13462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Heavy" panose="020B0903020102020204" pitchFamily="34" charset="0"/>
              </a:rPr>
              <a:t>TAJUK / TITLE</a:t>
            </a:r>
            <a:endParaRPr lang="en-US" sz="8000" dirty="0">
              <a:ln w="13462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33623" y="422331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n w="13462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Heavy" panose="020B0903020102020204" pitchFamily="34" charset="0"/>
              </a:rPr>
              <a:t>DISAMPAIKAN OLEH: / PRESENTED BY:</a:t>
            </a:r>
          </a:p>
          <a:p>
            <a:r>
              <a:rPr lang="en-US" b="1" dirty="0" smtClean="0">
                <a:ln w="13462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Heavy" panose="020B0903020102020204" pitchFamily="34" charset="0"/>
              </a:rPr>
              <a:t>NAMA/NAME:</a:t>
            </a:r>
          </a:p>
          <a:p>
            <a:r>
              <a:rPr lang="en-US" b="1" dirty="0" smtClean="0">
                <a:ln w="13462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Heavy" panose="020B0903020102020204" pitchFamily="34" charset="0"/>
              </a:rPr>
              <a:t>FAKULTI PENGURUSAN DAN PERNIAGAAN / </a:t>
            </a:r>
          </a:p>
          <a:p>
            <a:r>
              <a:rPr lang="en-US" b="1" dirty="0" smtClean="0">
                <a:ln w="13462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Heavy" panose="020B0903020102020204" pitchFamily="34" charset="0"/>
              </a:rPr>
              <a:t>FACULTY OF BUSINESS AND MANAGEMENT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810756" y="6200580"/>
            <a:ext cx="613458" cy="5590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14093"/>
      </p:ext>
    </p:extLst>
  </p:cSld>
  <p:clrMapOvr>
    <a:masterClrMapping/>
  </p:clrMapOvr>
  <p:transition xmlns:p14="http://schemas.microsoft.com/office/powerpoint/2010/main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9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8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231" y="2411054"/>
            <a:ext cx="3950550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56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AD118-DB0F-304A-9AA9-87D5788614E4}" type="slidenum">
              <a:rPr lang="en-US" smtClean="0"/>
              <a:t>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140338" y="2611949"/>
            <a:ext cx="3275635" cy="1567614"/>
            <a:chOff x="4070889" y="3056566"/>
            <a:chExt cx="3275635" cy="1567614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4507" y="3887563"/>
              <a:ext cx="3102017" cy="736617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070889" y="3056566"/>
              <a:ext cx="32756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660066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THANK YOU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8838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5739</TotalTime>
  <Words>31</Words>
  <Application>Microsoft Macintosh PowerPoint</Application>
  <PresentationFormat>Custom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TAJUK / 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Masta Plan</dc:creator>
  <cp:lastModifiedBy>Nor Farradila Abdul Aziz</cp:lastModifiedBy>
  <cp:revision>20</cp:revision>
  <dcterms:created xsi:type="dcterms:W3CDTF">2018-09-21T00:52:00Z</dcterms:created>
  <dcterms:modified xsi:type="dcterms:W3CDTF">2019-02-15T17:11:24Z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1033-10.2.0.7516</vt:lpwstr>
  </property>
</Properties>
</file>